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7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39C1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E514-F7B9-4CE1-9694-5E60F5C69D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54F9-777F-4322-AC48-E6C52178BF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fera.hr/dodatni-digitalni-sadrzaji/527b1f7f-3448-4d4c-90ad-f7ae953294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527b1f7f-3448-4d4c-90ad-f7ae95329412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27b1f7f-3448-4d4c-90ad-f7ae9532941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learningapps.org/watch?v=p0aie8toa19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20162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SUNCE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- GLAVNI IZVOR ENERGIJE NA ZEMLJI - (1.dio)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96952"/>
            <a:ext cx="5643602" cy="360372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296" t="12452" r="8739" b="12833"/>
          <a:stretch>
            <a:fillRect/>
          </a:stretch>
        </p:blipFill>
        <p:spPr bwMode="auto">
          <a:xfrm>
            <a:off x="3923928" y="971436"/>
            <a:ext cx="5040560" cy="302433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4139788"/>
            <a:ext cx="439248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Kako se naziva mjerna jedinica za temperaturu prema </a:t>
            </a:r>
            <a:r>
              <a:rPr lang="hr-HR" i="1" dirty="0" smtClean="0"/>
              <a:t>Međunarodnom sustavu mjernih jedinica</a:t>
            </a:r>
            <a:r>
              <a:rPr lang="hr-HR" dirty="0" smtClean="0"/>
              <a:t>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131676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5435932"/>
            <a:ext cx="1152128" cy="369332"/>
          </a:xfrm>
          <a:prstGeom prst="rect">
            <a:avLst/>
          </a:prstGeom>
          <a:noFill/>
          <a:ln w="38100">
            <a:solidFill>
              <a:srgbClr val="39C1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4"/>
              </a:rPr>
              <a:t>SAŽETAK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39136" cy="778098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hr-HR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PLANETI SUNČEVA SUSTAVA</a:t>
            </a:r>
            <a:endParaRPr lang="en-US" u="sng" dirty="0">
              <a:solidFill>
                <a:schemeClr val="accent6">
                  <a:lumMod val="75000"/>
                </a:schemeClr>
              </a:solidFill>
              <a:uFill>
                <a:solidFill>
                  <a:schemeClr val="accent6">
                    <a:lumMod val="5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032" y="6165304"/>
            <a:ext cx="171907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hlinkClick r:id="rId2"/>
              </a:rPr>
              <a:t>VIZUALNO +</a:t>
            </a:r>
            <a:endParaRPr lang="hr-HR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 t="10788" b="2906"/>
          <a:stretch>
            <a:fillRect/>
          </a:stretch>
        </p:blipFill>
        <p:spPr bwMode="auto">
          <a:xfrm>
            <a:off x="3070377" y="6165304"/>
            <a:ext cx="565519" cy="54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331640" y="1052736"/>
            <a:ext cx="6192688" cy="4824536"/>
            <a:chOff x="1928794" y="1643050"/>
            <a:chExt cx="5343331" cy="41878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1643050"/>
              <a:ext cx="5343331" cy="4187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868144" y="1700808"/>
              <a:ext cx="7200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NEPTUN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6096" y="1988840"/>
              <a:ext cx="7200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URAN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6176" y="2852936"/>
              <a:ext cx="7200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SATURN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3968" y="4437112"/>
              <a:ext cx="7200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ZEMLJA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4797152"/>
              <a:ext cx="72008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VENERA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872" y="5096217"/>
              <a:ext cx="79208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MERKUR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728" y="4149080"/>
              <a:ext cx="79208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bg1"/>
                  </a:solidFill>
                </a:rPr>
                <a:t>SUNCE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32040" cy="58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36096" y="134076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SUNCE</a:t>
            </a:r>
            <a:r>
              <a:rPr lang="hr-HR" dirty="0" smtClean="0"/>
              <a:t> isijava više vrsta zračenja: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svjetlosno </a:t>
            </a:r>
            <a:r>
              <a:rPr lang="hr-HR" dirty="0" smtClean="0"/>
              <a:t>- sunčevoj svjetlosti treba oko 8 minuta da dođe do Zemlje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toplinsko</a:t>
            </a:r>
          </a:p>
          <a:p>
            <a:r>
              <a:rPr lang="hr-HR" dirty="0" smtClean="0"/>
              <a:t>→ </a:t>
            </a:r>
            <a:r>
              <a:rPr lang="hr-HR" b="1" dirty="0" smtClean="0"/>
              <a:t>ultraljubičasto</a:t>
            </a:r>
            <a:r>
              <a:rPr lang="hr-HR" dirty="0" smtClean="0"/>
              <a:t> (UV)</a:t>
            </a:r>
          </a:p>
          <a:p>
            <a:r>
              <a:rPr lang="hr-HR" dirty="0" smtClean="0"/>
              <a:t>- na površini Sunca temperatura je 5500 °C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5373216"/>
            <a:ext cx="167157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3"/>
              </a:rPr>
              <a:t>ZANIMLJIVOSTI</a:t>
            </a:r>
            <a:endParaRPr lang="hr-H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 t="10788" b="2906"/>
          <a:stretch>
            <a:fillRect/>
          </a:stretch>
        </p:blipFill>
        <p:spPr bwMode="auto">
          <a:xfrm>
            <a:off x="5868144" y="5301208"/>
            <a:ext cx="565519" cy="54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6093296"/>
            <a:ext cx="237626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KVIZ</a:t>
            </a:r>
            <a:r>
              <a:rPr lang="hr-HR" dirty="0" smtClean="0"/>
              <a:t>: </a:t>
            </a:r>
            <a:r>
              <a:rPr lang="hr-HR" dirty="0" smtClean="0">
                <a:hlinkClick r:id="rId5"/>
              </a:rPr>
              <a:t>PROVJERI ZNANJE</a:t>
            </a:r>
            <a:endParaRPr lang="hr-H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 l="7363" r="4274" b="10622"/>
          <a:stretch>
            <a:fillRect/>
          </a:stretch>
        </p:blipFill>
        <p:spPr bwMode="auto">
          <a:xfrm>
            <a:off x="5868144" y="602128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373216"/>
            <a:ext cx="722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8215370" cy="64633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Zašto tijekom boravka na Suncu na glavu treba staviti šešir, a na kožu zaštitnu kremu?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643702" cy="49499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68491"/>
            <a:ext cx="4248472" cy="428078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3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3352801" cy="51435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6011996"/>
            <a:ext cx="7528920" cy="36933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SOLARNI KOLEKTORI</a:t>
            </a:r>
            <a:r>
              <a:rPr lang="hr-HR" dirty="0" smtClean="0"/>
              <a:t> - uređaji koji koriste Sunčevu toplinu za zagrijavanje vode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9476" y="694437"/>
            <a:ext cx="1462644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SPREMNIK ZA</a:t>
            </a:r>
          </a:p>
          <a:p>
            <a:r>
              <a:rPr lang="hr-HR" dirty="0" smtClean="0"/>
              <a:t>TOPLU VODU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6326341" cy="464344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-36512" y="65262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u Dalmaciji i Istri  često se mogu vidjeti spremnici za grijanje vode pored kuća                                     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2780928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3657798"/>
            <a:ext cx="2171172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RB. str.22</a:t>
            </a:r>
          </a:p>
          <a:p>
            <a:r>
              <a:rPr lang="hr-HR" dirty="0" smtClean="0"/>
              <a:t>Istraži utjecaj boje na</a:t>
            </a:r>
          </a:p>
          <a:p>
            <a:r>
              <a:rPr lang="hr-HR" dirty="0" smtClean="0"/>
              <a:t>zagrijavanje tijela!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1412776"/>
            <a:ext cx="232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Je li bitno koje je boje </a:t>
            </a:r>
          </a:p>
          <a:p>
            <a:pPr algn="ctr"/>
            <a:r>
              <a:rPr lang="hr-HR" dirty="0" smtClean="0"/>
              <a:t>spremnik za vodu?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90158"/>
            <a:ext cx="8712968" cy="258285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TEMPERATURA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- je mjera zagrijanosti nekog tijela</a:t>
            </a:r>
            <a:br>
              <a:rPr lang="hr-HR" dirty="0" smtClean="0"/>
            </a:br>
            <a:r>
              <a:rPr lang="hr-HR" dirty="0" smtClean="0"/>
              <a:t>- uobičajena mjerna jedinica za temperaturu kod nas je °C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896544" cy="24792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4509120"/>
            <a:ext cx="1728192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tjelesna temperatura zdravog čovjeka je 36-37°C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4437112"/>
            <a:ext cx="1368152" cy="14773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kada smo bolesni tjelesna temperatura raste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ermometar"/>
          <p:cNvPicPr>
            <a:picLocks noChangeAspect="1" noChangeArrowheads="1"/>
          </p:cNvPicPr>
          <p:nvPr/>
        </p:nvPicPr>
        <p:blipFill>
          <a:blip r:embed="rId2" cstate="print"/>
          <a:srcRect l="11628" r="13953"/>
          <a:stretch>
            <a:fillRect/>
          </a:stretch>
        </p:blipFill>
        <p:spPr bwMode="auto">
          <a:xfrm>
            <a:off x="395536" y="476672"/>
            <a:ext cx="2304256" cy="439248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1920" y="76470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400" b="1" dirty="0" smtClean="0"/>
              <a:t> </a:t>
            </a:r>
            <a:r>
              <a:rPr lang="hr-HR" sz="2400" b="1" dirty="0" smtClean="0">
                <a:solidFill>
                  <a:schemeClr val="accent1"/>
                </a:solidFill>
              </a:rPr>
              <a:t>termometrom</a:t>
            </a:r>
            <a:r>
              <a:rPr lang="hr-HR" sz="2400" b="1" dirty="0" smtClean="0"/>
              <a:t> </a:t>
            </a:r>
            <a:r>
              <a:rPr lang="hr-HR" sz="2400" dirty="0" smtClean="0"/>
              <a:t>mjerimo </a:t>
            </a:r>
            <a:r>
              <a:rPr lang="hr-HR" sz="2400" b="1" dirty="0" smtClean="0"/>
              <a:t>temperaturu zraka </a:t>
            </a:r>
            <a:r>
              <a:rPr lang="hr-HR" sz="2400" dirty="0" smtClean="0"/>
              <a:t>ili </a:t>
            </a:r>
            <a:r>
              <a:rPr lang="hr-HR" sz="2400" b="1" dirty="0" smtClean="0"/>
              <a:t>vode</a:t>
            </a:r>
          </a:p>
          <a:p>
            <a:pPr>
              <a:buFontTx/>
              <a:buChar char="-"/>
            </a:pPr>
            <a:r>
              <a:rPr lang="hr-HR" sz="2400" dirty="0" smtClean="0"/>
              <a:t> </a:t>
            </a:r>
            <a:r>
              <a:rPr lang="hr-HR" sz="2400" b="1" dirty="0" smtClean="0">
                <a:solidFill>
                  <a:schemeClr val="accent1"/>
                </a:solidFill>
              </a:rPr>
              <a:t>ubodni termometar </a:t>
            </a:r>
            <a:r>
              <a:rPr lang="hr-HR" sz="2400" dirty="0" smtClean="0"/>
              <a:t>služi za mjerenje temperature tla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3000364" cy="242889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55576" y="530120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Upamti</a:t>
            </a:r>
            <a:r>
              <a:rPr lang="hr-HR" sz="2800" b="1" u="sng" dirty="0" smtClean="0">
                <a:uFill>
                  <a:solidFill>
                    <a:schemeClr val="tx1"/>
                  </a:solidFill>
                </a:uFill>
              </a:rPr>
              <a:t>:</a:t>
            </a:r>
          </a:p>
          <a:p>
            <a:r>
              <a:rPr lang="hr-HR" sz="2800" dirty="0" smtClean="0"/>
              <a:t>- za </a:t>
            </a:r>
            <a:r>
              <a:rPr lang="hr-HR" sz="2800" b="1" dirty="0" smtClean="0"/>
              <a:t>vrućih dana </a:t>
            </a:r>
            <a:r>
              <a:rPr lang="hr-HR" sz="2800" dirty="0" smtClean="0"/>
              <a:t>jače je i </a:t>
            </a:r>
            <a:r>
              <a:rPr lang="hr-HR" sz="2800" b="1" dirty="0" smtClean="0"/>
              <a:t>ultraljubičasto zračenje, </a:t>
            </a:r>
            <a:r>
              <a:rPr lang="hr-HR" sz="2800" dirty="0" smtClean="0"/>
              <a:t>pa je potrebno zaštiti se šeširom, naočalama i kremom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4640" t="5224" r="3866" b="3042"/>
          <a:stretch>
            <a:fillRect/>
          </a:stretch>
        </p:blipFill>
        <p:spPr bwMode="auto">
          <a:xfrm>
            <a:off x="4716016" y="980728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604867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zimi se štitimo od </a:t>
            </a:r>
            <a:r>
              <a:rPr lang="hr-HR" b="1" dirty="0" smtClean="0"/>
              <a:t>hladnoće </a:t>
            </a:r>
            <a:r>
              <a:rPr lang="hr-HR" dirty="0" smtClean="0"/>
              <a:t>primjerenom odjećom i obućom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69857">
            <a:off x="768934" y="883665"/>
            <a:ext cx="1995877" cy="23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12218" r="11420"/>
          <a:stretch>
            <a:fillRect/>
          </a:stretch>
        </p:blipFill>
        <p:spPr bwMode="auto">
          <a:xfrm>
            <a:off x="1763688" y="4365104"/>
            <a:ext cx="1800200" cy="15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202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SUNCE - GLAVNI IZVOR ENERGIJE NA ZEMLJI - (1.dio)</vt:lpstr>
      <vt:lpstr>PLANETI SUNČEVA SUSTAVA</vt:lpstr>
      <vt:lpstr>Slide 3</vt:lpstr>
      <vt:lpstr>Slide 4</vt:lpstr>
      <vt:lpstr>Slide 5</vt:lpstr>
      <vt:lpstr>Slide 6</vt:lpstr>
      <vt:lpstr>TEMPERATURA - je mjera zagrijanosti nekog tijela - uobičajena mjerna jedinica za temperaturu kod nas je °C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SUNCE-GLAVNI IZVOR ENERGIJE NA ZEMLJI</dc:title>
  <dc:creator>Windows User</dc:creator>
  <cp:lastModifiedBy>sk-imahecic</cp:lastModifiedBy>
  <cp:revision>39</cp:revision>
  <dcterms:created xsi:type="dcterms:W3CDTF">2019-07-01T15:16:51Z</dcterms:created>
  <dcterms:modified xsi:type="dcterms:W3CDTF">2019-08-09T06:54:21Z</dcterms:modified>
</cp:coreProperties>
</file>